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E0D1D-1EDD-C1EE-2346-7F541569F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F373E8-A7B6-15B6-94AF-135F88654F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8AEA5-0E13-806F-215B-3083F0A19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408B-1083-4A86-BDC9-21AD5899CB25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9377CA-923E-1781-8717-91D6ADCD0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3F591-3CFA-F866-12DB-D760A0DF4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8ED2-A95B-4533-A340-9C3AC6A80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40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A3417-87CB-2336-967D-EDFFE58F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68BD85-279A-7F35-7408-E0FAE884C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2B5A3-2C8B-E270-955B-915DD40B7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408B-1083-4A86-BDC9-21AD5899CB25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C5415-E575-F7DB-9725-FD0D7DA79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82C0B-4FC3-B340-AB8E-6F7060719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8ED2-A95B-4533-A340-9C3AC6A80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16D1F-93E2-FCAE-6747-92E2627A7F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DE88E4-DC50-3B90-8270-E8CB93F2BC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4B19C-799C-08B2-3F73-D34285282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408B-1083-4A86-BDC9-21AD5899CB25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C561F-6AFB-C3AA-E100-D52A5FFA4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2BEDD-B7FB-3785-CCA3-002BC7B1F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8ED2-A95B-4533-A340-9C3AC6A80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6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BD0EF-6DCF-E2FE-6C22-4771E3D0A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4C2FC-B9B6-633A-B8D2-59E1AA24C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22D2D-4A8A-A178-6E5A-C7FA0BED4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408B-1083-4A86-BDC9-21AD5899CB25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ED77C-7C5C-73E0-4F53-90CF395DB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914CD-3C4C-8979-55FE-F9EBBF54A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8ED2-A95B-4533-A340-9C3AC6A80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46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669B7-BD20-ED92-F652-76F78982E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B84DA9-D93E-A6E1-57B2-97A483D63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1C75B-7BED-7870-7FDD-87E221901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408B-1083-4A86-BDC9-21AD5899CB25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0DCF4-61C2-E515-8DE7-AFDA22802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A6738-FCF1-4D67-8BAD-9AAEE2876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8ED2-A95B-4533-A340-9C3AC6A80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8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E808C-4678-B95A-832B-AAE9D5F92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2206D-6190-B143-2B4E-0D7CF8259E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EF9858-4FA8-F2E6-8501-98443D60E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9B2595-4C74-1473-B25D-5EC1214EF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408B-1083-4A86-BDC9-21AD5899CB25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39FEE9-2BC2-81D0-FE89-5C75623D7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81ED55-5FFC-33BD-F657-64576F477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8ED2-A95B-4533-A340-9C3AC6A80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28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D41E-3CEC-3579-B993-F64E26E71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C0745-C1D9-5C70-0216-0A7FDE08D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F75E6A-A5FD-11D3-5909-B61013647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644580-3F8D-2965-9999-11AB8890A0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C5F2F2-22C9-2894-7D22-0A5CDED4E8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23F5A7-B0FA-1516-AEA8-3E5B7D77D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408B-1083-4A86-BDC9-21AD5899CB25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455DE3-F5DF-89D4-3D1C-5A45AFEE2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45CF1F-0811-679D-BCAB-58967F1C4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8ED2-A95B-4533-A340-9C3AC6A80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40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1175A-89A9-3EAF-9AC0-9D05CFDC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6FE8D3-B3E0-3AA0-F1A0-448A8BBBF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408B-1083-4A86-BDC9-21AD5899CB25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7D9F4-CD70-5F3A-D52A-63EDEEE82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6CFB6D-8A1D-5599-7A98-42D0F4A4F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8ED2-A95B-4533-A340-9C3AC6A80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4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0FEEA6-64F7-1165-1AC8-98E92E95F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408B-1083-4A86-BDC9-21AD5899CB25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D4B56B-6A25-70F6-21EA-D4B624872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FEDD7A-FEE4-959A-DA41-FA6E0A70D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8ED2-A95B-4533-A340-9C3AC6A80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0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7F2EC-FAC6-41E2-F246-04A2DD6C7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AB15E-9F86-66E0-82C1-7D50D37CD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7A76F4-623E-1ADD-F369-B276FFD94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8F34AC-7C8A-7C86-1902-1CCF3DAE9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408B-1083-4A86-BDC9-21AD5899CB25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3ACA36-AEC3-172C-80D1-22E2524FB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324738-6DEA-5C38-5CF4-B3E9C5BD7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8ED2-A95B-4533-A340-9C3AC6A80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28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DC9D8-58B8-EFE6-FF4C-C4D979B7D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91E4E8-394B-FE8E-D27D-204EE0B27C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648BAE-E84F-4427-29DA-9C67A4056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85C7F6-D44D-AC44-99D5-C5F214711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408B-1083-4A86-BDC9-21AD5899CB25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B41E51-2226-2E8B-43F8-E65509ACB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2A7219-0A51-1637-7DFF-77DF9B66B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F8ED2-A95B-4533-A340-9C3AC6A80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9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1EC659-8E40-5739-1F1E-0D8AAD69F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6AC14A-EAF1-2CB5-17EF-E10C23CDE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828DB-5290-A770-16A7-7FF9AC7774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2408B-1083-4A86-BDC9-21AD5899CB25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4B7AB-E1EC-0BE7-1C39-B88D7FDEF8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18941-0967-CE1C-BAC6-634107DC3C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F8ED2-A95B-4533-A340-9C3AC6A80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41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5381E87-FD22-0B05-6034-BD2105650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08" y="237606"/>
            <a:ext cx="5547855" cy="60948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2870187-3282-B6BE-F13A-63E32C222C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303" y="121446"/>
            <a:ext cx="5381600" cy="596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148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Wade</dc:creator>
  <cp:lastModifiedBy>Wade</cp:lastModifiedBy>
  <cp:revision>1</cp:revision>
  <dcterms:created xsi:type="dcterms:W3CDTF">2023-11-12T03:07:30Z</dcterms:created>
  <dcterms:modified xsi:type="dcterms:W3CDTF">2023-11-12T03:07:45Z</dcterms:modified>
</cp:coreProperties>
</file>